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1"/>
  </p:notesMasterIdLst>
  <p:sldIdLst>
    <p:sldId id="256" r:id="rId2"/>
    <p:sldId id="259" r:id="rId3"/>
    <p:sldId id="299" r:id="rId4"/>
    <p:sldId id="261" r:id="rId5"/>
    <p:sldId id="307" r:id="rId6"/>
    <p:sldId id="308" r:id="rId7"/>
    <p:sldId id="309" r:id="rId8"/>
    <p:sldId id="310" r:id="rId9"/>
    <p:sldId id="311" r:id="rId10"/>
    <p:sldId id="313" r:id="rId11"/>
    <p:sldId id="260" r:id="rId12"/>
    <p:sldId id="317" r:id="rId13"/>
    <p:sldId id="319" r:id="rId14"/>
    <p:sldId id="318" r:id="rId15"/>
    <p:sldId id="262" r:id="rId16"/>
    <p:sldId id="325" r:id="rId17"/>
    <p:sldId id="327" r:id="rId18"/>
    <p:sldId id="328" r:id="rId19"/>
    <p:sldId id="326" r:id="rId20"/>
  </p:sldIdLst>
  <p:sldSz cx="9144000" cy="5143500" type="screen16x9"/>
  <p:notesSz cx="6858000" cy="9144000"/>
  <p:embeddedFontLst>
    <p:embeddedFont>
      <p:font typeface="Maven Pro" panose="020B0604020202020204" charset="0"/>
      <p:regular r:id="rId22"/>
      <p:bold r:id="rId23"/>
    </p:embeddedFont>
    <p:embeddedFont>
      <p:font typeface="Fira Sans Condensed Medium" panose="020B0604020202020204" charset="0"/>
      <p:regular r:id="rId24"/>
      <p:bold r:id="rId25"/>
      <p:italic r:id="rId26"/>
      <p:boldItalic r:id="rId27"/>
    </p:embeddedFont>
    <p:embeddedFont>
      <p:font typeface="Share Tech" panose="020B0604020202020204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9721FE7-C8A6-4AFF-9F51-EA0744C42D70}">
  <a:tblStyle styleId="{29721FE7-C8A6-4AFF-9F51-EA0744C42D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026" autoAdjust="0"/>
  </p:normalViewPr>
  <p:slideViewPr>
    <p:cSldViewPr snapToGrid="0">
      <p:cViewPr>
        <p:scale>
          <a:sx n="100" d="100"/>
          <a:sy n="100" d="100"/>
        </p:scale>
        <p:origin x="-516" y="-3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3121079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86327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3371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10923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3389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7851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92252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4171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83863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63171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1396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7502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1971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426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99857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287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05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655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5029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611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471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63" r:id="rId7"/>
    <p:sldLayoutId id="2147483667" r:id="rId8"/>
    <p:sldLayoutId id="2147483668" r:id="rId9"/>
    <p:sldLayoutId id="214748367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743200" y="1811439"/>
            <a:ext cx="3622964" cy="11499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O</a:t>
            </a:r>
            <a:r>
              <a:rPr lang="en" b="1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n</a:t>
            </a:r>
          </a:p>
          <a:p>
            <a:pPr marL="0" lvl="0" indent="0"/>
            <a:r>
              <a:rPr lang="en-US" sz="2000" b="1" dirty="0" smtClean="0"/>
              <a:t>The-Grocers-Market</a:t>
            </a:r>
            <a:endParaRPr sz="2000" b="1"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462150" y="311726"/>
            <a:ext cx="6020700" cy="17388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Mini-Project -II</a:t>
            </a:r>
            <a:r>
              <a:rPr lang="en" dirty="0" smtClean="0"/>
              <a:t/>
            </a:r>
            <a:br>
              <a:rPr lang="en" dirty="0" smtClean="0"/>
            </a:br>
            <a:r>
              <a:rPr lang="en" dirty="0" smtClean="0"/>
              <a:t>Presentation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3111191" y="2546715"/>
            <a:ext cx="303769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</a:rPr>
              <a:t> GLA </a:t>
            </a:r>
            <a:r>
              <a:rPr lang="en-US" sz="2000" b="1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</a:rPr>
              <a:t>University</a:t>
            </a:r>
          </a:p>
          <a:p>
            <a:pPr algn="ctr"/>
            <a:r>
              <a:rPr lang="en-US" sz="2000" b="1" dirty="0" smtClean="0"/>
              <a:t>   </a:t>
            </a:r>
            <a:r>
              <a:rPr lang="en-US" sz="2000" b="1" dirty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</a:rPr>
              <a:t>Mathura-281406 , India</a:t>
            </a:r>
            <a:endParaRPr lang="en-IN" sz="2000" b="1" dirty="0">
              <a:solidFill>
                <a:schemeClr val="bg2">
                  <a:lumMod val="25000"/>
                  <a:lumOff val="75000"/>
                </a:schemeClr>
              </a:solidFill>
              <a:latin typeface="Share Tech" panose="020B0604020202020204" charset="0"/>
            </a:endParaRPr>
          </a:p>
          <a:p>
            <a:pPr algn="ctr"/>
            <a:endParaRPr lang="en-US" sz="2000" b="1" dirty="0">
              <a:solidFill>
                <a:schemeClr val="bg2">
                  <a:lumMod val="25000"/>
                  <a:lumOff val="75000"/>
                </a:schemeClr>
              </a:solidFill>
              <a:latin typeface="Share Tech" panose="020B060402020202020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826148" y="3457529"/>
            <a:ext cx="35561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8"/>
            <a:r>
              <a:rPr lang="en-IN" sz="2400" b="1" u="sng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anose="02020603050405020304" pitchFamily="18" charset="0"/>
              </a:rPr>
              <a:t>Submitted </a:t>
            </a:r>
            <a:r>
              <a:rPr lang="en-IN" sz="2400" b="1" u="sng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anose="02020603050405020304" pitchFamily="18" charset="0"/>
              </a:rPr>
              <a:t>By :</a:t>
            </a:r>
            <a:r>
              <a:rPr lang="en-IN" sz="2400" b="1" u="sng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</a:rPr>
              <a:t> </a:t>
            </a:r>
            <a:endParaRPr lang="en-IN" sz="2400" b="1" u="sng" dirty="0" smtClean="0">
              <a:solidFill>
                <a:schemeClr val="bg2">
                  <a:lumMod val="25000"/>
                  <a:lumOff val="75000"/>
                </a:schemeClr>
              </a:solidFill>
              <a:latin typeface="Share Tech" panose="020B0604020202020204" charset="0"/>
            </a:endParaRPr>
          </a:p>
          <a:p>
            <a:pPr lvl="8"/>
            <a:r>
              <a:rPr lang="en-IN" sz="1800" b="1" dirty="0" smtClean="0">
                <a:solidFill>
                  <a:schemeClr val="bg1"/>
                </a:solidFill>
                <a:latin typeface="Share Tech" panose="020B0604020202020204" charset="0"/>
                <a:cs typeface="Times New Roman" panose="02020603050405020304" pitchFamily="18" charset="0"/>
              </a:rPr>
              <a:t>Krishna Gupta    (181500330)</a:t>
            </a:r>
          </a:p>
          <a:p>
            <a:pPr lvl="8"/>
            <a:r>
              <a:rPr lang="en-IN" sz="1800" b="1" dirty="0" smtClean="0">
                <a:solidFill>
                  <a:schemeClr val="bg1"/>
                </a:solidFill>
                <a:latin typeface="Share Tech" panose="020B0604020202020204" charset="0"/>
                <a:cs typeface="Times New Roman" panose="02020603050405020304" pitchFamily="18" charset="0"/>
              </a:rPr>
              <a:t>Mukul Agrawal   (181500397)</a:t>
            </a:r>
          </a:p>
          <a:p>
            <a:pPr lvl="8"/>
            <a:r>
              <a:rPr lang="en-IN" sz="1800" b="1" dirty="0" smtClean="0">
                <a:solidFill>
                  <a:schemeClr val="bg1"/>
                </a:solidFill>
                <a:latin typeface="Share Tech" panose="020B0604020202020204" charset="0"/>
                <a:cs typeface="Times New Roman" panose="02020603050405020304" pitchFamily="18" charset="0"/>
              </a:rPr>
              <a:t>Ankit 	          (181500096)</a:t>
            </a:r>
          </a:p>
          <a:p>
            <a:pPr lvl="8"/>
            <a:r>
              <a:rPr lang="en-IN" sz="1800" b="1" dirty="0" smtClean="0">
                <a:solidFill>
                  <a:schemeClr val="bg1"/>
                </a:solidFill>
                <a:latin typeface="Share Tech" panose="020B0604020202020204" charset="0"/>
                <a:cs typeface="Times New Roman" panose="02020603050405020304" pitchFamily="18" charset="0"/>
              </a:rPr>
              <a:t>Nitin Kumar        (181500433)</a:t>
            </a:r>
          </a:p>
        </p:txBody>
      </p:sp>
      <p:sp>
        <p:nvSpPr>
          <p:cNvPr id="12" name="TextBox 8"/>
          <p:cNvSpPr txBox="1"/>
          <p:nvPr/>
        </p:nvSpPr>
        <p:spPr>
          <a:xfrm>
            <a:off x="402882" y="3457529"/>
            <a:ext cx="3810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u="sng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itchFamily="18" charset="0"/>
              </a:rPr>
              <a:t>Under The Supervision </a:t>
            </a:r>
            <a:r>
              <a:rPr lang="en-US" sz="2400" b="1" u="sng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itchFamily="18" charset="0"/>
              </a:rPr>
              <a:t>of :</a:t>
            </a:r>
            <a:endParaRPr lang="en-US" sz="2400" b="1" u="sng" dirty="0" smtClean="0">
              <a:solidFill>
                <a:schemeClr val="bg2">
                  <a:lumMod val="25000"/>
                  <a:lumOff val="75000"/>
                </a:schemeClr>
              </a:solidFill>
              <a:latin typeface="Share Tech" panose="020B0604020202020204" charset="0"/>
              <a:cs typeface="Times New Roman" pitchFamily="18" charset="0"/>
            </a:endParaRPr>
          </a:p>
          <a:p>
            <a:pPr algn="just"/>
            <a:r>
              <a:rPr lang="en-US" b="1" dirty="0" smtClean="0">
                <a:solidFill>
                  <a:schemeClr val="bg1"/>
                </a:solidFill>
                <a:latin typeface="Share Tech" panose="020B0604020202020204" charset="0"/>
              </a:rPr>
              <a:t>Ms. Ruchi  Gupta</a:t>
            </a:r>
            <a:endParaRPr lang="en-US" b="1" dirty="0" smtClean="0">
              <a:solidFill>
                <a:schemeClr val="bg1"/>
              </a:solidFill>
              <a:latin typeface="Share Tech" panose="020B0604020202020204" charset="0"/>
            </a:endParaRPr>
          </a:p>
          <a:p>
            <a:pPr algn="just"/>
            <a:r>
              <a:rPr lang="en-US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(Senior Trainer)</a:t>
            </a:r>
            <a:endParaRPr lang="en-US" dirty="0" smtClean="0">
              <a:solidFill>
                <a:schemeClr val="bg1"/>
              </a:solidFill>
              <a:latin typeface="Share Tech" panose="020B0604020202020204" charset="0"/>
              <a:cs typeface="Times New Roman" pitchFamily="18" charset="0"/>
            </a:endParaRPr>
          </a:p>
          <a:p>
            <a:pPr algn="just"/>
            <a:r>
              <a:rPr lang="en-US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Department of CEA</a:t>
            </a:r>
          </a:p>
          <a:p>
            <a:pPr algn="just"/>
            <a:r>
              <a:rPr lang="en-US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GLA University, </a:t>
            </a:r>
            <a:r>
              <a:rPr lang="en-US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Mathura (U.P.)</a:t>
            </a:r>
            <a:endParaRPr lang="en-US" dirty="0">
              <a:solidFill>
                <a:schemeClr val="bg1"/>
              </a:solidFill>
              <a:latin typeface="Share Tech" panose="020B0604020202020204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96981" y="1947015"/>
            <a:ext cx="242566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</a:rPr>
              <a:t>SNAPSHOTS</a:t>
            </a:r>
          </a:p>
        </p:txBody>
      </p:sp>
    </p:spTree>
    <p:extLst>
      <p:ext uri="{BB962C8B-B14F-4D97-AF65-F5344CB8AC3E}">
        <p14:creationId xmlns:p14="http://schemas.microsoft.com/office/powerpoint/2010/main" val="215380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714" y="402608"/>
            <a:ext cx="7852812" cy="44150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154" y="617220"/>
            <a:ext cx="7074812" cy="39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49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94" y="548640"/>
            <a:ext cx="7400091" cy="416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898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73" y="571500"/>
            <a:ext cx="7649132" cy="430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983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91"/>
          <a:stretch/>
        </p:blipFill>
        <p:spPr>
          <a:xfrm>
            <a:off x="860498" y="1400175"/>
            <a:ext cx="7506824" cy="22879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54" y="298703"/>
            <a:ext cx="7888687" cy="443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06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042" y="678180"/>
            <a:ext cx="7223898" cy="406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1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5924" y="1100054"/>
            <a:ext cx="8067975" cy="283948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This Project is useful for those who wants to grow their business on online.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The businessman can easily manage their business using this project.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We can make this website more attractive using bootstrap.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We can expand this website using adding different variety of products.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18824" y="411675"/>
            <a:ext cx="5736255" cy="5778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Conclusion and Future Work</a:t>
            </a:r>
            <a:endParaRPr lang="en-US" sz="3200" b="1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050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1855465" y="884559"/>
            <a:ext cx="5070000" cy="31966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Thank You</a:t>
            </a:r>
            <a:endParaRPr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820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48640" y="403860"/>
            <a:ext cx="670560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b="1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itchFamily="18" charset="0"/>
              </a:rPr>
              <a:t>Content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Introduction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Objectives and Purpose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Project Scope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Tools and Technology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Data Flow Diagram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ER-Diagram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Screenshots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Conclusion and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02920" y="335280"/>
            <a:ext cx="813054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itchFamily="18" charset="0"/>
              </a:rPr>
              <a:t>Introduction</a:t>
            </a:r>
          </a:p>
          <a:p>
            <a:pPr marL="342900" indent="-342900"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A website to connect shopkeepers online.</a:t>
            </a:r>
          </a:p>
          <a:p>
            <a:pPr marL="342900" indent="-342900" algn="just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A website that will allow you to buy from your favourite store near you online.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A way of digitization for the sellers and customers.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Just create an account and take your shop online.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Wide range of variety for customer.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No need to go to shop.</a:t>
            </a:r>
          </a:p>
          <a:p>
            <a:pPr>
              <a:buFont typeface="Arial" pitchFamily="34" charset="0"/>
              <a:buChar char="•"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US" sz="28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68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54"/>
          <p:cNvSpPr txBox="1"/>
          <p:nvPr/>
        </p:nvSpPr>
        <p:spPr>
          <a:xfrm>
            <a:off x="498722" y="93618"/>
            <a:ext cx="840905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itchFamily="18" charset="0"/>
              </a:rPr>
              <a:t>Objectives and Purpose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Reduction of expiry items.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Increase in sale by the observation of sale of products by the customers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Coming back to track which they were kicked off by malls and big shops connected online.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Promoting digitalization scheme and competing other shopkeepers.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Providing services at doorstep.</a:t>
            </a:r>
          </a:p>
          <a:p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03860" y="556260"/>
            <a:ext cx="601980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itchFamily="18" charset="0"/>
              </a:rPr>
              <a:t>Project Scope</a:t>
            </a:r>
            <a:endParaRPr lang="en-US" sz="2400" dirty="0">
              <a:solidFill>
                <a:schemeClr val="bg2">
                  <a:lumMod val="25000"/>
                  <a:lumOff val="75000"/>
                </a:schemeClr>
              </a:solidFill>
              <a:latin typeface="Share Tech" panose="020B0604020202020204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Simple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Fast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Time Saving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Inexpensive</a:t>
            </a:r>
          </a:p>
        </p:txBody>
      </p:sp>
    </p:spTree>
    <p:extLst>
      <p:ext uri="{BB962C8B-B14F-4D97-AF65-F5344CB8AC3E}">
        <p14:creationId xmlns:p14="http://schemas.microsoft.com/office/powerpoint/2010/main" val="1717790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97500" y="157507"/>
            <a:ext cx="5181600" cy="5616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b="1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itchFamily="18" charset="0"/>
              </a:rPr>
              <a:t>Tools and Technology</a:t>
            </a:r>
            <a:r>
              <a:rPr lang="en-US" sz="2400" b="1" dirty="0" smtClean="0">
                <a:latin typeface="Share Tech" panose="020B0604020202020204" charset="0"/>
                <a:cs typeface="Times New Roman" pitchFamily="18" charset="0"/>
              </a:rPr>
              <a:t>:</a:t>
            </a:r>
          </a:p>
          <a:p>
            <a:pPr>
              <a:spcAft>
                <a:spcPts val="600"/>
              </a:spcAft>
            </a:pPr>
            <a:r>
              <a:rPr lang="en-US" sz="2800" b="1" u="sng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itchFamily="18" charset="0"/>
              </a:rPr>
              <a:t>Technologies</a:t>
            </a:r>
            <a:endParaRPr lang="en-US" sz="2400" dirty="0" smtClean="0">
              <a:latin typeface="Share Tech" panose="020B0604020202020204" charset="0"/>
            </a:endParaRP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</a:rPr>
              <a:t> HTML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</a:rPr>
              <a:t> CSS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</a:rPr>
              <a:t> PHP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</a:rPr>
              <a:t> JavaScript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</a:rPr>
              <a:t> MySql</a:t>
            </a:r>
          </a:p>
          <a:p>
            <a:pPr>
              <a:spcAft>
                <a:spcPts val="600"/>
              </a:spcAft>
            </a:pPr>
            <a:r>
              <a:rPr lang="en-US" sz="2800" b="1" u="sng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itchFamily="18" charset="0"/>
              </a:rPr>
              <a:t>Tools</a:t>
            </a: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VSCode</a:t>
            </a:r>
            <a:endParaRPr lang="en-US" sz="3200" b="1" u="sng" dirty="0" smtClean="0">
              <a:solidFill>
                <a:schemeClr val="bg1"/>
              </a:solidFill>
              <a:latin typeface="Share Tech" panose="020B0604020202020204" charset="0"/>
              <a:cs typeface="Times New Roman" pitchFamily="18" charset="0"/>
            </a:endParaRPr>
          </a:p>
          <a:p>
            <a:pPr marL="342900" indent="-34290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Xampp Server</a:t>
            </a:r>
          </a:p>
          <a:p>
            <a:pPr>
              <a:spcAft>
                <a:spcPts val="600"/>
              </a:spcAft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spcAft>
                <a:spcPts val="600"/>
              </a:spcAft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24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241" y="1190065"/>
            <a:ext cx="6639766" cy="357551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0135" y="68332"/>
            <a:ext cx="5791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itchFamily="18" charset="0"/>
              </a:rPr>
              <a:t>Data Flow Diagram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Level 0</a:t>
            </a:r>
            <a:endParaRPr lang="en-US" sz="2400" dirty="0">
              <a:solidFill>
                <a:schemeClr val="bg1"/>
              </a:solidFill>
              <a:latin typeface="Share Tech" panose="020B060402020202020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83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63137" y="523165"/>
            <a:ext cx="155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Share Tech" panose="020B0604020202020204" charset="0"/>
                <a:cs typeface="Times New Roman" pitchFamily="18" charset="0"/>
              </a:rPr>
              <a:t>Level 1</a:t>
            </a:r>
            <a:endParaRPr lang="en-US" sz="2400" dirty="0">
              <a:solidFill>
                <a:schemeClr val="bg1"/>
              </a:solidFill>
              <a:latin typeface="Share Tech" panose="020B0604020202020204" charset="0"/>
              <a:cs typeface="Times New Roman" pitchFamily="18" charset="0"/>
            </a:endParaRPr>
          </a:p>
        </p:txBody>
      </p:sp>
      <p:pic>
        <p:nvPicPr>
          <p:cNvPr id="7" name="Picture 6" descr="level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2137" y="1049742"/>
            <a:ext cx="7174006" cy="363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68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93646" y="301388"/>
            <a:ext cx="3377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2">
                    <a:lumMod val="25000"/>
                    <a:lumOff val="75000"/>
                  </a:schemeClr>
                </a:solidFill>
                <a:latin typeface="Share Tech" panose="020B0604020202020204" charset="0"/>
                <a:cs typeface="Times New Roman" pitchFamily="18" charset="0"/>
              </a:rPr>
              <a:t>ER-Diagram</a:t>
            </a:r>
            <a:endParaRPr lang="en-US" sz="3200" b="1" dirty="0">
              <a:solidFill>
                <a:schemeClr val="bg2">
                  <a:lumMod val="25000"/>
                  <a:lumOff val="75000"/>
                </a:schemeClr>
              </a:solidFill>
              <a:latin typeface="Share Tech" panose="020B0604020202020204" charset="0"/>
              <a:cs typeface="Times New Roman" pitchFamily="18" charset="0"/>
            </a:endParaRPr>
          </a:p>
        </p:txBody>
      </p:sp>
      <p:pic>
        <p:nvPicPr>
          <p:cNvPr id="7" name="Picture 6" descr="er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53955" y="1030406"/>
            <a:ext cx="6633949" cy="3555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82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</TotalTime>
  <Words>267</Words>
  <Application>Microsoft Office PowerPoint</Application>
  <PresentationFormat>On-screen Show (16:9)</PresentationFormat>
  <Paragraphs>65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Maven Pro</vt:lpstr>
      <vt:lpstr>Times New Roman</vt:lpstr>
      <vt:lpstr>Fira Sans Condensed Medium</vt:lpstr>
      <vt:lpstr>Share Tech</vt:lpstr>
      <vt:lpstr>Data Science Consulting by Slidesgo</vt:lpstr>
      <vt:lpstr>Mini-Project -II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and Future Work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Training Presentation</dc:title>
  <dc:creator>NITIN KUMAR</dc:creator>
  <cp:lastModifiedBy>ismail - [2010]</cp:lastModifiedBy>
  <cp:revision>74</cp:revision>
  <dcterms:modified xsi:type="dcterms:W3CDTF">2021-04-19T16:15:40Z</dcterms:modified>
</cp:coreProperties>
</file>